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96CE-1200-4CA3-A471-B62E1B84578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8DD5-EE68-4334-AC6C-52986E7F68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Supreme Court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System of Checks and </a:t>
            </a:r>
            <a:r>
              <a:rPr lang="en-US" dirty="0" smtClean="0"/>
              <a:t>Balances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0"/>
            <a:ext cx="7079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9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upreme court just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892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6211669"/>
            <a:ext cx="152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Ruth Bader Ginsburg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6211669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Justice Anthony M. Kennedy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6211669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Chief Justice John G. Roberts, Jr.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621166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Clarence Thomas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3800" y="6211669"/>
            <a:ext cx="132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Stephen G. </a:t>
            </a:r>
            <a:r>
              <a:rPr lang="en-US" i="1" dirty="0" err="1"/>
              <a:t>Breyer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228600"/>
            <a:ext cx="134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Elena </a:t>
            </a:r>
            <a:r>
              <a:rPr lang="en-US" i="1" dirty="0" err="1"/>
              <a:t>Kagan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228600"/>
            <a:ext cx="1601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Samuel A. Alito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19600" y="228600"/>
            <a:ext cx="1767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Sonia </a:t>
            </a:r>
            <a:r>
              <a:rPr lang="en-US" i="1" dirty="0" err="1"/>
              <a:t>Sotomayor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4600" y="228600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Neil M. </a:t>
            </a:r>
            <a:r>
              <a:rPr lang="en-US" i="1" dirty="0" err="1"/>
              <a:t>Gorsuch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38600" y="311527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1242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3200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69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33528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84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32766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79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1336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67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22098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63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23622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57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4600" y="2057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50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</Words>
  <Application>Microsoft Macintosh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US Supreme Court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Robertson</dc:creator>
  <cp:lastModifiedBy>Teacher</cp:lastModifiedBy>
  <cp:revision>5</cp:revision>
  <dcterms:created xsi:type="dcterms:W3CDTF">2017-11-21T04:07:56Z</dcterms:created>
  <dcterms:modified xsi:type="dcterms:W3CDTF">2017-12-05T17:04:54Z</dcterms:modified>
</cp:coreProperties>
</file>